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96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68" d="100"/>
          <a:sy n="68" d="100"/>
        </p:scale>
        <p:origin x="90" y="21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074D8B-8EBD-45C4-A74A-2D17F2825A9A}" type="datetimeFigureOut">
              <a:rPr lang="en-US" smtClean="0"/>
              <a:t>10/6/2025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C6DA22-80E5-4776-88F3-751598294E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22772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074D8B-8EBD-45C4-A74A-2D17F2825A9A}" type="datetimeFigureOut">
              <a:rPr lang="en-US" smtClean="0"/>
              <a:t>10/6/2025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C6DA22-80E5-4776-88F3-751598294E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51814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074D8B-8EBD-45C4-A74A-2D17F2825A9A}" type="datetimeFigureOut">
              <a:rPr lang="en-US" smtClean="0"/>
              <a:t>10/6/2025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C6DA22-80E5-4776-88F3-751598294E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17735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074D8B-8EBD-45C4-A74A-2D17F2825A9A}" type="datetimeFigureOut">
              <a:rPr lang="en-US" smtClean="0"/>
              <a:t>10/6/2025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C6DA22-80E5-4776-88F3-751598294E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54621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074D8B-8EBD-45C4-A74A-2D17F2825A9A}" type="datetimeFigureOut">
              <a:rPr lang="en-US" smtClean="0"/>
              <a:t>10/6/2025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C6DA22-80E5-4776-88F3-751598294E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77010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074D8B-8EBD-45C4-A74A-2D17F2825A9A}" type="datetimeFigureOut">
              <a:rPr lang="en-US" smtClean="0"/>
              <a:t>10/6/2025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C6DA22-80E5-4776-88F3-751598294E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31186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074D8B-8EBD-45C4-A74A-2D17F2825A9A}" type="datetimeFigureOut">
              <a:rPr lang="en-US" smtClean="0"/>
              <a:t>10/6/2025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C6DA22-80E5-4776-88F3-751598294E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73998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074D8B-8EBD-45C4-A74A-2D17F2825A9A}" type="datetimeFigureOut">
              <a:rPr lang="en-US" smtClean="0"/>
              <a:t>10/6/2025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C6DA22-80E5-4776-88F3-751598294E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02361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074D8B-8EBD-45C4-A74A-2D17F2825A9A}" type="datetimeFigureOut">
              <a:rPr lang="en-US" smtClean="0"/>
              <a:t>10/6/2025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C6DA22-80E5-4776-88F3-751598294E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05906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074D8B-8EBD-45C4-A74A-2D17F2825A9A}" type="datetimeFigureOut">
              <a:rPr lang="en-US" smtClean="0"/>
              <a:t>10/6/2025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C6DA22-80E5-4776-88F3-751598294E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18252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074D8B-8EBD-45C4-A74A-2D17F2825A9A}" type="datetimeFigureOut">
              <a:rPr lang="en-US" smtClean="0"/>
              <a:t>10/6/2025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C6DA22-80E5-4776-88F3-751598294E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10345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b="8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074D8B-8EBD-45C4-A74A-2D17F2825A9A}" type="datetimeFigureOut">
              <a:rPr lang="en-US" smtClean="0"/>
              <a:t>10/6/2025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C6DA22-80E5-4776-88F3-751598294E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49615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97" r:id="rId1"/>
    <p:sldLayoutId id="2147483898" r:id="rId2"/>
    <p:sldLayoutId id="2147483899" r:id="rId3"/>
    <p:sldLayoutId id="2147483900" r:id="rId4"/>
    <p:sldLayoutId id="2147483901" r:id="rId5"/>
    <p:sldLayoutId id="2147483902" r:id="rId6"/>
    <p:sldLayoutId id="2147483903" r:id="rId7"/>
    <p:sldLayoutId id="2147483904" r:id="rId8"/>
    <p:sldLayoutId id="2147483905" r:id="rId9"/>
    <p:sldLayoutId id="2147483906" r:id="rId10"/>
    <p:sldLayoutId id="214748390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9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9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9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9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9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9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9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9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9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882018"/>
            <a:ext cx="9144000" cy="2387600"/>
          </a:xfrm>
        </p:spPr>
        <p:txBody>
          <a:bodyPr/>
          <a:lstStyle/>
          <a:p>
            <a:r>
              <a:rPr lang="en-US" b="1" dirty="0">
                <a:ln w="1905"/>
                <a:solidFill>
                  <a:schemeClr val="accent1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Title</a:t>
            </a:r>
            <a:r>
              <a:rPr lang="en-US" b="1" dirty="0" smtClean="0">
                <a:ln w="1905"/>
                <a:solidFill>
                  <a:schemeClr val="accent1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: Domination Number of Some graphs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4488302"/>
            <a:ext cx="9144000" cy="1655762"/>
          </a:xfrm>
        </p:spPr>
        <p:txBody>
          <a:bodyPr/>
          <a:lstStyle/>
          <a:p>
            <a:r>
              <a:rPr lang="en-US" dirty="0" smtClean="0">
                <a:latin typeface="Bodoni MT Black" panose="02070A03080606020203" pitchFamily="18" charset="0"/>
              </a:rPr>
              <a:t>Authors:</a:t>
            </a:r>
            <a:r>
              <a:rPr lang="en-US" dirty="0" smtClean="0"/>
              <a:t> </a:t>
            </a:r>
          </a:p>
          <a:p>
            <a:r>
              <a:rPr lang="en-US" dirty="0" smtClean="0">
                <a:latin typeface="Bodoni MT Black" panose="02070A03080606020203" pitchFamily="18" charset="0"/>
              </a:rPr>
              <a:t>M. Nouri Jouybari</a:t>
            </a:r>
            <a:endParaRPr lang="en-US" dirty="0">
              <a:latin typeface="Bodoni MT Black" panose="02070A030806060202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463781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434270"/>
            <a:ext cx="10515600" cy="1325563"/>
          </a:xfrm>
        </p:spPr>
        <p:txBody>
          <a:bodyPr/>
          <a:lstStyle/>
          <a:p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Contents: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968283"/>
            <a:ext cx="10515600" cy="3208680"/>
          </a:xfrm>
        </p:spPr>
        <p:txBody>
          <a:bodyPr/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History and Introduction</a:t>
            </a: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Domination Number of Graphs</a:t>
            </a:r>
          </a:p>
          <a:p>
            <a:endParaRPr lang="fa-I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70815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476473"/>
            <a:ext cx="10515600" cy="1325563"/>
          </a:xfrm>
        </p:spPr>
        <p:txBody>
          <a:bodyPr/>
          <a:lstStyle/>
          <a:p>
            <a:pPr algn="ctr"/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History and Introduction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940148"/>
            <a:ext cx="10515600" cy="3236815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16238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403569"/>
            <a:ext cx="10515600" cy="1325563"/>
          </a:xfrm>
          <a:blipFill dpi="0" rotWithShape="1">
            <a:blip r:embed="rId2"/>
            <a:srcRect/>
            <a:tile tx="0" ty="0" sx="0" sy="80000" flip="none" algn="tl"/>
          </a:blipFill>
        </p:spPr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912012"/>
            <a:ext cx="10515600" cy="3264951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35617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</TotalTime>
  <Words>25</Words>
  <Application>Microsoft Office PowerPoint</Application>
  <PresentationFormat>Widescreen</PresentationFormat>
  <Paragraphs>7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Arial</vt:lpstr>
      <vt:lpstr>Bodoni MT Black</vt:lpstr>
      <vt:lpstr>Calibri</vt:lpstr>
      <vt:lpstr>Calibri Light</vt:lpstr>
      <vt:lpstr>Times New Roman</vt:lpstr>
      <vt:lpstr>Office Theme</vt:lpstr>
      <vt:lpstr>Title: Domination Number of Some graphs</vt:lpstr>
      <vt:lpstr>Contents:</vt:lpstr>
      <vt:lpstr>History and Introduction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Nouri</dc:creator>
  <cp:lastModifiedBy>Nouri</cp:lastModifiedBy>
  <cp:revision>3</cp:revision>
  <dcterms:created xsi:type="dcterms:W3CDTF">2025-10-06T18:08:00Z</dcterms:created>
  <dcterms:modified xsi:type="dcterms:W3CDTF">2025-10-06T18:25:02Z</dcterms:modified>
</cp:coreProperties>
</file>